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1pPr>
    <a:lvl2pPr marL="872709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2pPr>
    <a:lvl3pPr marL="1745418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3pPr>
    <a:lvl4pPr marL="2618127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4pPr>
    <a:lvl5pPr marL="3490839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5pPr>
    <a:lvl6pPr marL="4363548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6pPr>
    <a:lvl7pPr marL="5236258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7pPr>
    <a:lvl8pPr marL="6108967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8pPr>
    <a:lvl9pPr marL="6981676" algn="l" defTabSz="1745418" rtl="0" eaLnBrk="1" latinLnBrk="0" hangingPunct="1">
      <a:defRPr sz="34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6201" autoAdjust="0"/>
  </p:normalViewPr>
  <p:slideViewPr>
    <p:cSldViewPr snapToGrid="0">
      <p:cViewPr varScale="1">
        <p:scale>
          <a:sx n="86" d="100"/>
          <a:sy n="86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17AE-EC17-4761-BD2E-A73AA9CA9719}" type="datetimeFigureOut">
              <a:rPr lang="en-US" smtClean="0"/>
              <a:t>2024-11-27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7264-43D1-4C37-9036-814635FE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D650-5043-44EA-BAE5-F339C77F20AB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946-2ED5-4FFE-84ED-A44A8F36340B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E553-59AC-4281-A7F4-F5FF4F1B5DC1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002-ED48-4859-B379-D9073062D67D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BE04-82AF-427F-973E-5969A983F1B1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5578-254D-419A-AE74-DA01DBA15994}" type="datetime1">
              <a:rPr lang="en-US" smtClean="0"/>
              <a:t>2024-11-27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1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B2E-EFDF-4D3B-8F94-082AB49EEC4A}" type="datetime1">
              <a:rPr lang="en-US" smtClean="0"/>
              <a:t>2024-11-27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839E-BF19-4420-A79B-4E67EEA72EF3}" type="datetime1">
              <a:rPr lang="en-US" smtClean="0"/>
              <a:t>2024-11-27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84AA-FFEA-4C88-91A6-4BC8E029279C}" type="datetime1">
              <a:rPr lang="en-US" smtClean="0"/>
              <a:t>2024-11-27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7B0-5CEA-43D7-8283-E305986D365F}" type="datetime1">
              <a:rPr lang="en-US" smtClean="0"/>
              <a:t>2024-11-27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05D9-A0FB-4E7A-9C04-7AB60847ACDA}" type="datetime1">
              <a:rPr lang="en-US" smtClean="0"/>
              <a:t>2024-11-27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F364-2FC2-4336-B472-1423D9A85271}" type="datetime1">
              <a:rPr lang="en-US" smtClean="0"/>
              <a:t>2024-11-27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rat.com/v/cAQr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0"/>
            <a:ext cx="12186725" cy="68580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191F3596-2FF9-41C1-8F71-3CC481DF4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32" y="2870884"/>
            <a:ext cx="11246068" cy="646331"/>
          </a:xfrm>
          <a:noFill/>
          <a:effectLst>
            <a:glow rad="127000">
              <a:srgbClr val="FFFF00"/>
            </a:glow>
          </a:effectLst>
        </p:spPr>
        <p:txBody>
          <a:bodyPr wrap="square"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082545">
              <a:spcBef>
                <a:spcPts val="0"/>
              </a:spcBef>
            </a:pPr>
            <a:r>
              <a:rPr lang="nb-NO" sz="4000" b="1" cap="none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of your article</a:t>
            </a:r>
            <a:endParaRPr lang="en-US" sz="4000" b="1" cap="none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670491" y="5330596"/>
            <a:ext cx="2692697" cy="323165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Author(s) Name: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8B2E2-4DEC-4F02-ABE2-86943CE8D198}"/>
              </a:ext>
            </a:extLst>
          </p:cNvPr>
          <p:cNvSpPr txBox="1"/>
          <p:nvPr/>
        </p:nvSpPr>
        <p:spPr>
          <a:xfrm>
            <a:off x="670491" y="5961276"/>
            <a:ext cx="2692696" cy="323165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Author's institution: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8B2E2-4DEC-4F02-ABE2-86943CE8D198}"/>
              </a:ext>
            </a:extLst>
          </p:cNvPr>
          <p:cNvSpPr txBox="1"/>
          <p:nvPr/>
        </p:nvSpPr>
        <p:spPr>
          <a:xfrm>
            <a:off x="670491" y="4620726"/>
            <a:ext cx="2692696" cy="323165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ID:</a:t>
            </a:r>
          </a:p>
        </p:txBody>
      </p:sp>
    </p:spTree>
    <p:extLst>
      <p:ext uri="{BB962C8B-B14F-4D97-AF65-F5344CB8AC3E}">
        <p14:creationId xmlns:p14="http://schemas.microsoft.com/office/powerpoint/2010/main" val="32357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78641" y="209794"/>
            <a:ext cx="10634718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NOTICE:</a:t>
            </a:r>
            <a:endParaRPr lang="fa-IR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96000" y="941778"/>
            <a:ext cx="10800000" cy="53500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70"/>
              </a:spcBef>
            </a:pPr>
            <a:r>
              <a:rPr lang="nb-NO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Please write full name of providing and submission code on the box on the right of the first slide.</a:t>
            </a: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lang="nb-NO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Slide must be numbered.</a:t>
            </a:r>
          </a:p>
          <a:p>
            <a:pPr algn="just">
              <a:lnSpc>
                <a:spcPct val="100000"/>
              </a:lnSpc>
              <a:spcBef>
                <a:spcPts val="670"/>
              </a:spcBef>
            </a:pPr>
            <a:r>
              <a:rPr lang="nb-NO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The first slide must include title of your article, full name of authors and affiliation.</a:t>
            </a:r>
          </a:p>
          <a:p>
            <a:pPr algn="just">
              <a:lnSpc>
                <a:spcPct val="100000"/>
              </a:lnSpc>
              <a:spcBef>
                <a:spcPts val="670"/>
              </a:spcBef>
            </a:pP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Use different size fonts for main points and secondary points (see the last slid for details)</a:t>
            </a: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Use standard font “Times New Roman”</a:t>
            </a:r>
            <a:endParaRPr lang="fa-IR" sz="2200" b="1" dirty="0">
              <a:solidFill>
                <a:srgbClr val="102435"/>
              </a:solidFill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Please </a:t>
            </a:r>
            <a:r>
              <a:rPr lang="en-US" sz="2200" b="1" dirty="0">
                <a:latin typeface="Times New Roman" panose="02020603050405020304" pitchFamily="18" charset="0"/>
                <a:cs typeface="+mj-cs"/>
              </a:rPr>
              <a:t>include some of the references on the last slid.</a:t>
            </a: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 The maximum time allotted for each paper presentation is 10 minutes.</a:t>
            </a: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Authors who have chosen to present their paper virtually should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voice</a:t>
            </a: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</a:rPr>
              <a:t> on their PowerPoint, the relevant guide can be downloaded through the following link. </a:t>
            </a:r>
            <a:r>
              <a:rPr lang="en-US" sz="2200" b="1" dirty="0">
                <a:solidFill>
                  <a:srgbClr val="102435"/>
                </a:solidFill>
                <a:latin typeface="Times New Roman" panose="02020603050405020304" pitchFamily="18" charset="0"/>
                <a:cs typeface="+mj-cs"/>
                <a:hlinkClick r:id="rId3"/>
              </a:rPr>
              <a:t>https://www.aparat.com/v/cAQr0 </a:t>
            </a:r>
            <a:endParaRPr lang="fa-IR" sz="2200" b="1" dirty="0">
              <a:solidFill>
                <a:srgbClr val="102435"/>
              </a:solidFill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lang="en-US" sz="2200" b="1" dirty="0">
                <a:latin typeface="Times New Roman" panose="02020603050405020304" pitchFamily="18" charset="0"/>
                <a:cs typeface="+mj-cs"/>
              </a:rPr>
              <a:t>Upload the file in your user account by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5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+mj-cs"/>
              </a:rPr>
              <a:t>December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2024</a:t>
            </a:r>
            <a:r>
              <a:rPr lang="en-US" sz="2200" b="1" dirty="0">
                <a:latin typeface="Times New Roman" panose="02020603050405020304" pitchFamily="18" charset="0"/>
                <a:cs typeface="+mj-cs"/>
              </a:rPr>
              <a:t>.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74541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72709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5418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18127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0839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63548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6258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08967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81676" algn="l" defTabSz="1745418" rtl="0" eaLnBrk="1" latinLnBrk="0" hangingPunct="1">
              <a:defRPr sz="34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>
                <a:defRPr/>
              </a:pPr>
              <a:t>2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85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4008" y="6424779"/>
            <a:ext cx="322633" cy="365125"/>
          </a:xfrm>
        </p:spPr>
        <p:txBody>
          <a:bodyPr/>
          <a:lstStyle/>
          <a:p>
            <a:pPr marL="0" marR="0" lvl="0" indent="0" algn="r" defTabSz="1745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C85C2-A03A-4628-9CBD-FAA1EEAAC20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pPr marL="0" marR="0" lvl="0" indent="0" algn="r" defTabSz="1745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53143"/>
              </p:ext>
            </p:extLst>
          </p:nvPr>
        </p:nvGraphicFramePr>
        <p:xfrm>
          <a:off x="2203373" y="2137298"/>
          <a:ext cx="7315199" cy="3550544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5088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923">
                  <a:extLst>
                    <a:ext uri="{9D8B030D-6E8A-4147-A177-3AD203B41FA5}">
                      <a16:colId xmlns:a16="http://schemas.microsoft.com/office/drawing/2014/main" val="3994274448"/>
                    </a:ext>
                  </a:extLst>
                </a:gridCol>
              </a:tblGrid>
              <a:tr h="5891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 size</a:t>
                      </a: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slides</a:t>
                      </a:r>
                      <a:endParaRPr lang="fa-IR" sz="2000" b="1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31" marR="37431" marT="18715" marB="187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</a:t>
                      </a:r>
                      <a:endParaRPr lang="fa-IR" sz="2000" b="1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j-cs"/>
                        </a:rPr>
                        <a:t>Times New Roman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+mj-cs"/>
                        </a:rPr>
                        <a:t>(Headings) 40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j-cs"/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fa-IR" sz="1800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+mj-cs"/>
                        </a:rPr>
                        <a:t>Times New Roman (Headings) 15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j-cs"/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 information</a:t>
                      </a:r>
                      <a:endParaRPr lang="fa-IR" sz="1800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81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+mj-cs"/>
                        </a:rPr>
                        <a:t>Times New Roman 30 Bold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title of Each slide</a:t>
                      </a:r>
                      <a:endParaRPr lang="fa-IR" sz="1800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+mj-cs"/>
                        </a:rPr>
                        <a:t>Times New Roman 22 Bold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Slide text</a:t>
                      </a:r>
                      <a:endParaRPr lang="fa-IR" sz="1800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27736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itchFamily="18" charset="0"/>
                          <a:cs typeface="+mj-cs"/>
                        </a:rPr>
                        <a:t>  Times New Roman 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 inside tables</a:t>
                      </a:r>
                      <a:endParaRPr lang="fa-IR" sz="1800" dirty="0">
                        <a:solidFill>
                          <a:srgbClr val="1024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80003" y="393315"/>
            <a:ext cx="10634718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Font Style and Fonts:</a:t>
            </a:r>
            <a:endParaRPr lang="fa-IR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2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221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Calibri Light</vt:lpstr>
      <vt:lpstr>Calibri</vt:lpstr>
      <vt:lpstr>Office Theme</vt:lpstr>
      <vt:lpstr>Title of your article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IGI-KARIMI</dc:creator>
  <cp:lastModifiedBy>babak</cp:lastModifiedBy>
  <cp:revision>44</cp:revision>
  <dcterms:created xsi:type="dcterms:W3CDTF">2021-02-01T12:58:27Z</dcterms:created>
  <dcterms:modified xsi:type="dcterms:W3CDTF">2024-11-27T14:04:07Z</dcterms:modified>
</cp:coreProperties>
</file>