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sldIdLst>
    <p:sldId id="256" r:id="rId2"/>
  </p:sldIdLst>
  <p:sldSz cx="30267275" cy="21396325"/>
  <p:notesSz cx="6858000" cy="9144000"/>
  <p:embeddedFontLst>
    <p:embeddedFont>
      <p:font typeface="B Nazanin" panose="00000400000000000000" pitchFamily="2" charset="-78"/>
      <p:regular r:id="rId3"/>
      <p:bold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9" userDrawn="1">
          <p15:clr>
            <a:srgbClr val="A4A3A4"/>
          </p15:clr>
        </p15:guide>
        <p15:guide id="2" pos="95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6201" autoAdjust="0"/>
  </p:normalViewPr>
  <p:slideViewPr>
    <p:cSldViewPr snapToGrid="0">
      <p:cViewPr>
        <p:scale>
          <a:sx n="30" d="100"/>
          <a:sy n="30" d="100"/>
        </p:scale>
        <p:origin x="558" y="-150"/>
      </p:cViewPr>
      <p:guideLst>
        <p:guide orient="horz" pos="6739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3501669"/>
            <a:ext cx="25727184" cy="7449091"/>
          </a:xfrm>
        </p:spPr>
        <p:txBody>
          <a:bodyPr anchor="b"/>
          <a:lstStyle>
            <a:lvl1pPr algn="ctr">
              <a:defRPr sz="187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11238025"/>
            <a:ext cx="22700456" cy="5165824"/>
          </a:xfrm>
        </p:spPr>
        <p:txBody>
          <a:bodyPr/>
          <a:lstStyle>
            <a:lvl1pPr marL="0" indent="0" algn="ctr">
              <a:buNone/>
              <a:defRPr sz="7488"/>
            </a:lvl1pPr>
            <a:lvl2pPr marL="1426418" indent="0" algn="ctr">
              <a:buNone/>
              <a:defRPr sz="6240"/>
            </a:lvl2pPr>
            <a:lvl3pPr marL="2852837" indent="0" algn="ctr">
              <a:buNone/>
              <a:defRPr sz="5616"/>
            </a:lvl3pPr>
            <a:lvl4pPr marL="4279255" indent="0" algn="ctr">
              <a:buNone/>
              <a:defRPr sz="4992"/>
            </a:lvl4pPr>
            <a:lvl5pPr marL="5705673" indent="0" algn="ctr">
              <a:buNone/>
              <a:defRPr sz="4992"/>
            </a:lvl5pPr>
            <a:lvl6pPr marL="7132091" indent="0" algn="ctr">
              <a:buNone/>
              <a:defRPr sz="4992"/>
            </a:lvl6pPr>
            <a:lvl7pPr marL="8558510" indent="0" algn="ctr">
              <a:buNone/>
              <a:defRPr sz="4992"/>
            </a:lvl7pPr>
            <a:lvl8pPr marL="9984928" indent="0" algn="ctr">
              <a:buNone/>
              <a:defRPr sz="4992"/>
            </a:lvl8pPr>
            <a:lvl9pPr marL="11411346" indent="0" algn="ctr">
              <a:buNone/>
              <a:defRPr sz="49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7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1139156"/>
            <a:ext cx="6526381" cy="181323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1139156"/>
            <a:ext cx="19200803" cy="181323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0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2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5334229"/>
            <a:ext cx="26105525" cy="8900275"/>
          </a:xfrm>
        </p:spPr>
        <p:txBody>
          <a:bodyPr anchor="b"/>
          <a:lstStyle>
            <a:lvl1pPr>
              <a:defRPr sz="187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14318704"/>
            <a:ext cx="26105525" cy="4680445"/>
          </a:xfrm>
        </p:spPr>
        <p:txBody>
          <a:bodyPr/>
          <a:lstStyle>
            <a:lvl1pPr marL="0" indent="0">
              <a:buNone/>
              <a:defRPr sz="7488">
                <a:solidFill>
                  <a:schemeClr val="tx1"/>
                </a:solidFill>
              </a:defRPr>
            </a:lvl1pPr>
            <a:lvl2pPr marL="1426418" indent="0">
              <a:buNone/>
              <a:defRPr sz="6240">
                <a:solidFill>
                  <a:schemeClr val="tx1">
                    <a:tint val="75000"/>
                  </a:schemeClr>
                </a:solidFill>
              </a:defRPr>
            </a:lvl2pPr>
            <a:lvl3pPr marL="2852837" indent="0">
              <a:buNone/>
              <a:defRPr sz="5616">
                <a:solidFill>
                  <a:schemeClr val="tx1">
                    <a:tint val="75000"/>
                  </a:schemeClr>
                </a:solidFill>
              </a:defRPr>
            </a:lvl3pPr>
            <a:lvl4pPr marL="4279255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4pPr>
            <a:lvl5pPr marL="5705673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5pPr>
            <a:lvl6pPr marL="7132091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6pPr>
            <a:lvl7pPr marL="8558510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7pPr>
            <a:lvl8pPr marL="9984928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8pPr>
            <a:lvl9pPr marL="11411346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6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5695781"/>
            <a:ext cx="12863592" cy="13575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5695781"/>
            <a:ext cx="12863592" cy="13575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4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1139161"/>
            <a:ext cx="26105525" cy="41356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5245073"/>
            <a:ext cx="12804474" cy="2570529"/>
          </a:xfrm>
        </p:spPr>
        <p:txBody>
          <a:bodyPr anchor="b"/>
          <a:lstStyle>
            <a:lvl1pPr marL="0" indent="0">
              <a:buNone/>
              <a:defRPr sz="7488" b="1"/>
            </a:lvl1pPr>
            <a:lvl2pPr marL="1426418" indent="0">
              <a:buNone/>
              <a:defRPr sz="6240" b="1"/>
            </a:lvl2pPr>
            <a:lvl3pPr marL="2852837" indent="0">
              <a:buNone/>
              <a:defRPr sz="5616" b="1"/>
            </a:lvl3pPr>
            <a:lvl4pPr marL="4279255" indent="0">
              <a:buNone/>
              <a:defRPr sz="4992" b="1"/>
            </a:lvl4pPr>
            <a:lvl5pPr marL="5705673" indent="0">
              <a:buNone/>
              <a:defRPr sz="4992" b="1"/>
            </a:lvl5pPr>
            <a:lvl6pPr marL="7132091" indent="0">
              <a:buNone/>
              <a:defRPr sz="4992" b="1"/>
            </a:lvl6pPr>
            <a:lvl7pPr marL="8558510" indent="0">
              <a:buNone/>
              <a:defRPr sz="4992" b="1"/>
            </a:lvl7pPr>
            <a:lvl8pPr marL="9984928" indent="0">
              <a:buNone/>
              <a:defRPr sz="4992" b="1"/>
            </a:lvl8pPr>
            <a:lvl9pPr marL="11411346" indent="0">
              <a:buNone/>
              <a:defRPr sz="49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7815602"/>
            <a:ext cx="12804474" cy="11495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5245073"/>
            <a:ext cx="12867534" cy="2570529"/>
          </a:xfrm>
        </p:spPr>
        <p:txBody>
          <a:bodyPr anchor="b"/>
          <a:lstStyle>
            <a:lvl1pPr marL="0" indent="0">
              <a:buNone/>
              <a:defRPr sz="7488" b="1"/>
            </a:lvl1pPr>
            <a:lvl2pPr marL="1426418" indent="0">
              <a:buNone/>
              <a:defRPr sz="6240" b="1"/>
            </a:lvl2pPr>
            <a:lvl3pPr marL="2852837" indent="0">
              <a:buNone/>
              <a:defRPr sz="5616" b="1"/>
            </a:lvl3pPr>
            <a:lvl4pPr marL="4279255" indent="0">
              <a:buNone/>
              <a:defRPr sz="4992" b="1"/>
            </a:lvl4pPr>
            <a:lvl5pPr marL="5705673" indent="0">
              <a:buNone/>
              <a:defRPr sz="4992" b="1"/>
            </a:lvl5pPr>
            <a:lvl6pPr marL="7132091" indent="0">
              <a:buNone/>
              <a:defRPr sz="4992" b="1"/>
            </a:lvl6pPr>
            <a:lvl7pPr marL="8558510" indent="0">
              <a:buNone/>
              <a:defRPr sz="4992" b="1"/>
            </a:lvl7pPr>
            <a:lvl8pPr marL="9984928" indent="0">
              <a:buNone/>
              <a:defRPr sz="4992" b="1"/>
            </a:lvl8pPr>
            <a:lvl9pPr marL="11411346" indent="0">
              <a:buNone/>
              <a:defRPr sz="49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7815602"/>
            <a:ext cx="12867534" cy="11495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7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3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1426422"/>
            <a:ext cx="9761984" cy="4992476"/>
          </a:xfrm>
        </p:spPr>
        <p:txBody>
          <a:bodyPr anchor="b"/>
          <a:lstStyle>
            <a:lvl1pPr>
              <a:defRPr sz="99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3080679"/>
            <a:ext cx="15322808" cy="15205259"/>
          </a:xfrm>
        </p:spPr>
        <p:txBody>
          <a:bodyPr/>
          <a:lstStyle>
            <a:lvl1pPr>
              <a:defRPr sz="9984"/>
            </a:lvl1pPr>
            <a:lvl2pPr>
              <a:defRPr sz="8736"/>
            </a:lvl2pPr>
            <a:lvl3pPr>
              <a:defRPr sz="7488"/>
            </a:lvl3pPr>
            <a:lvl4pPr>
              <a:defRPr sz="6240"/>
            </a:lvl4pPr>
            <a:lvl5pPr>
              <a:defRPr sz="6240"/>
            </a:lvl5pPr>
            <a:lvl6pPr>
              <a:defRPr sz="6240"/>
            </a:lvl6pPr>
            <a:lvl7pPr>
              <a:defRPr sz="6240"/>
            </a:lvl7pPr>
            <a:lvl8pPr>
              <a:defRPr sz="6240"/>
            </a:lvl8pPr>
            <a:lvl9pPr>
              <a:defRPr sz="6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6418897"/>
            <a:ext cx="9761984" cy="11891802"/>
          </a:xfrm>
        </p:spPr>
        <p:txBody>
          <a:bodyPr/>
          <a:lstStyle>
            <a:lvl1pPr marL="0" indent="0">
              <a:buNone/>
              <a:defRPr sz="4992"/>
            </a:lvl1pPr>
            <a:lvl2pPr marL="1426418" indent="0">
              <a:buNone/>
              <a:defRPr sz="4368"/>
            </a:lvl2pPr>
            <a:lvl3pPr marL="2852837" indent="0">
              <a:buNone/>
              <a:defRPr sz="3744"/>
            </a:lvl3pPr>
            <a:lvl4pPr marL="4279255" indent="0">
              <a:buNone/>
              <a:defRPr sz="3120"/>
            </a:lvl4pPr>
            <a:lvl5pPr marL="5705673" indent="0">
              <a:buNone/>
              <a:defRPr sz="3120"/>
            </a:lvl5pPr>
            <a:lvl6pPr marL="7132091" indent="0">
              <a:buNone/>
              <a:defRPr sz="3120"/>
            </a:lvl6pPr>
            <a:lvl7pPr marL="8558510" indent="0">
              <a:buNone/>
              <a:defRPr sz="3120"/>
            </a:lvl7pPr>
            <a:lvl8pPr marL="9984928" indent="0">
              <a:buNone/>
              <a:defRPr sz="3120"/>
            </a:lvl8pPr>
            <a:lvl9pPr marL="11411346" indent="0">
              <a:buNone/>
              <a:defRPr sz="31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5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1426422"/>
            <a:ext cx="9761984" cy="4992476"/>
          </a:xfrm>
        </p:spPr>
        <p:txBody>
          <a:bodyPr anchor="b"/>
          <a:lstStyle>
            <a:lvl1pPr>
              <a:defRPr sz="99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3080679"/>
            <a:ext cx="15322808" cy="15205259"/>
          </a:xfrm>
        </p:spPr>
        <p:txBody>
          <a:bodyPr anchor="t"/>
          <a:lstStyle>
            <a:lvl1pPr marL="0" indent="0">
              <a:buNone/>
              <a:defRPr sz="9984"/>
            </a:lvl1pPr>
            <a:lvl2pPr marL="1426418" indent="0">
              <a:buNone/>
              <a:defRPr sz="8736"/>
            </a:lvl2pPr>
            <a:lvl3pPr marL="2852837" indent="0">
              <a:buNone/>
              <a:defRPr sz="7488"/>
            </a:lvl3pPr>
            <a:lvl4pPr marL="4279255" indent="0">
              <a:buNone/>
              <a:defRPr sz="6240"/>
            </a:lvl4pPr>
            <a:lvl5pPr marL="5705673" indent="0">
              <a:buNone/>
              <a:defRPr sz="6240"/>
            </a:lvl5pPr>
            <a:lvl6pPr marL="7132091" indent="0">
              <a:buNone/>
              <a:defRPr sz="6240"/>
            </a:lvl6pPr>
            <a:lvl7pPr marL="8558510" indent="0">
              <a:buNone/>
              <a:defRPr sz="6240"/>
            </a:lvl7pPr>
            <a:lvl8pPr marL="9984928" indent="0">
              <a:buNone/>
              <a:defRPr sz="6240"/>
            </a:lvl8pPr>
            <a:lvl9pPr marL="11411346" indent="0">
              <a:buNone/>
              <a:defRPr sz="62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6418897"/>
            <a:ext cx="9761984" cy="11891802"/>
          </a:xfrm>
        </p:spPr>
        <p:txBody>
          <a:bodyPr/>
          <a:lstStyle>
            <a:lvl1pPr marL="0" indent="0">
              <a:buNone/>
              <a:defRPr sz="4992"/>
            </a:lvl1pPr>
            <a:lvl2pPr marL="1426418" indent="0">
              <a:buNone/>
              <a:defRPr sz="4368"/>
            </a:lvl2pPr>
            <a:lvl3pPr marL="2852837" indent="0">
              <a:buNone/>
              <a:defRPr sz="3744"/>
            </a:lvl3pPr>
            <a:lvl4pPr marL="4279255" indent="0">
              <a:buNone/>
              <a:defRPr sz="3120"/>
            </a:lvl4pPr>
            <a:lvl5pPr marL="5705673" indent="0">
              <a:buNone/>
              <a:defRPr sz="3120"/>
            </a:lvl5pPr>
            <a:lvl6pPr marL="7132091" indent="0">
              <a:buNone/>
              <a:defRPr sz="3120"/>
            </a:lvl6pPr>
            <a:lvl7pPr marL="8558510" indent="0">
              <a:buNone/>
              <a:defRPr sz="3120"/>
            </a:lvl7pPr>
            <a:lvl8pPr marL="9984928" indent="0">
              <a:buNone/>
              <a:defRPr sz="3120"/>
            </a:lvl8pPr>
            <a:lvl9pPr marL="11411346" indent="0">
              <a:buNone/>
              <a:defRPr sz="31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4AD-26FF-47C9-8A3F-37AE192F5DA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0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1139161"/>
            <a:ext cx="26105525" cy="413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5695781"/>
            <a:ext cx="26105525" cy="13575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19831228"/>
            <a:ext cx="6810137" cy="113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E4AD-26FF-47C9-8A3F-37AE192F5DA0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19831228"/>
            <a:ext cx="10215205" cy="113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19831228"/>
            <a:ext cx="6810137" cy="113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2852837" rtl="0" eaLnBrk="1" latinLnBrk="0" hangingPunct="1">
        <a:lnSpc>
          <a:spcPct val="90000"/>
        </a:lnSpc>
        <a:spcBef>
          <a:spcPct val="0"/>
        </a:spcBef>
        <a:buNone/>
        <a:defRPr sz="13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209" indent="-713209" algn="l" defTabSz="2852837" rtl="0" eaLnBrk="1" latinLnBrk="0" hangingPunct="1">
        <a:lnSpc>
          <a:spcPct val="90000"/>
        </a:lnSpc>
        <a:spcBef>
          <a:spcPts val="3120"/>
        </a:spcBef>
        <a:buFont typeface="Arial" panose="020B0604020202020204" pitchFamily="34" charset="0"/>
        <a:buChar char="•"/>
        <a:defRPr sz="8736" kern="1200">
          <a:solidFill>
            <a:schemeClr val="tx1"/>
          </a:solidFill>
          <a:latin typeface="+mn-lt"/>
          <a:ea typeface="+mn-ea"/>
          <a:cs typeface="+mn-cs"/>
        </a:defRPr>
      </a:lvl1pPr>
      <a:lvl2pPr marL="2139627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7488" kern="1200">
          <a:solidFill>
            <a:schemeClr val="tx1"/>
          </a:solidFill>
          <a:latin typeface="+mn-lt"/>
          <a:ea typeface="+mn-ea"/>
          <a:cs typeface="+mn-cs"/>
        </a:defRPr>
      </a:lvl2pPr>
      <a:lvl3pPr marL="3566046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6240" kern="1200">
          <a:solidFill>
            <a:schemeClr val="tx1"/>
          </a:solidFill>
          <a:latin typeface="+mn-lt"/>
          <a:ea typeface="+mn-ea"/>
          <a:cs typeface="+mn-cs"/>
        </a:defRPr>
      </a:lvl3pPr>
      <a:lvl4pPr marL="4992464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4pPr>
      <a:lvl5pPr marL="6418882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5pPr>
      <a:lvl6pPr marL="7845301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6pPr>
      <a:lvl7pPr marL="9271719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7pPr>
      <a:lvl8pPr marL="10698137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8pPr>
      <a:lvl9pPr marL="12124555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1pPr>
      <a:lvl2pPr marL="1426418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2pPr>
      <a:lvl3pPr marL="2852837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3pPr>
      <a:lvl4pPr marL="4279255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4pPr>
      <a:lvl5pPr marL="5705673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5pPr>
      <a:lvl6pPr marL="7132091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6pPr>
      <a:lvl7pPr marL="8558510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7pPr>
      <a:lvl8pPr marL="9984928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8pPr>
      <a:lvl9pPr marL="11411346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26384" y="4701863"/>
            <a:ext cx="4779858" cy="626717"/>
          </a:xfrm>
          <a:prstGeom prst="roundRect">
            <a:avLst>
              <a:gd name="adj" fmla="val 3750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lvl="0" algn="r" rtl="1">
              <a:defRPr/>
            </a:pPr>
            <a:r>
              <a:rPr lang="fa-IR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Nazanin" panose="00000400000000000000" pitchFamily="2" charset="-78"/>
              </a:rPr>
              <a:t>کد مقاله: </a:t>
            </a:r>
            <a:r>
              <a:rPr lang="en-US" alt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ntogp5-……….</a:t>
            </a:r>
            <a:r>
              <a:rPr lang="fa-IR" altLang="en-US" sz="3000" b="1" dirty="0">
                <a:solidFill>
                  <a:srgbClr val="C00000"/>
                </a:solidFill>
                <a:latin typeface="Times New Roman" pitchFamily="18" charset="0"/>
                <a:cs typeface="B Nazanin" panose="00000400000000000000" pitchFamily="2" charset="-78"/>
              </a:rPr>
              <a:t> </a:t>
            </a:r>
            <a:endParaRPr lang="en-US" alt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9520" y="4545861"/>
            <a:ext cx="18177937" cy="938719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lIns="91432" rIns="914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defTabSz="3082545" rtl="1">
              <a:defRPr/>
            </a:pPr>
            <a:r>
              <a:rPr lang="fa-IR" sz="5500" b="1" spc="50" dirty="0">
                <a:ln w="11430"/>
                <a:solidFill>
                  <a:srgbClr val="C00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Nazanin" panose="00000400000000000000" pitchFamily="2" charset="-78"/>
              </a:rPr>
              <a:t>عنوان مقاله</a:t>
            </a:r>
            <a:endParaRPr lang="en-US" sz="5500" b="1" spc="50" dirty="0">
              <a:ln w="11430"/>
              <a:solidFill>
                <a:srgbClr val="C005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918017" y="5880820"/>
            <a:ext cx="8322874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altLang="en-US" sz="3000" b="1" dirty="0">
                <a:latin typeface="Calibri" pitchFamily="34" charset="0"/>
                <a:cs typeface="B Nazanin" pitchFamily="2" charset="-78"/>
              </a:rPr>
              <a:t>نام نویسنده اول</a:t>
            </a:r>
            <a:endParaRPr lang="en-US" altLang="en-US" sz="3000" b="1" dirty="0">
              <a:latin typeface="Calibri" pitchFamily="34" charset="0"/>
              <a:cs typeface="B Nazanin" pitchFamily="2" charset="-78"/>
            </a:endParaRPr>
          </a:p>
          <a:p>
            <a:pPr lvl="0" algn="r" rtl="1" eaLnBrk="1" hangingPunct="1"/>
            <a:r>
              <a:rPr lang="fa-IR" altLang="en-US" sz="3000" dirty="0">
                <a:solidFill>
                  <a:prstClr val="black"/>
                </a:solidFill>
                <a:latin typeface="Calibri" pitchFamily="34" charset="0"/>
                <a:cs typeface="B Nazanin" pitchFamily="2" charset="-78"/>
              </a:rPr>
              <a:t>وابستگی نویسنده اول</a:t>
            </a:r>
            <a:endParaRPr lang="en-US" altLang="en-US" sz="3000" dirty="0">
              <a:solidFill>
                <a:prstClr val="black"/>
              </a:solidFill>
              <a:latin typeface="Calibri" pitchFamily="34" charset="0"/>
              <a:cs typeface="B Nazanin" pitchFamily="2" charset="-78"/>
            </a:endParaRPr>
          </a:p>
          <a:p>
            <a:pPr lvl="0" algn="r" rtl="1" eaLnBrk="1" hangingPunct="1"/>
            <a:endParaRPr lang="en-US" altLang="en-US" sz="1400" dirty="0">
              <a:solidFill>
                <a:prstClr val="black"/>
              </a:solidFill>
              <a:latin typeface="Calibri" pitchFamily="34" charset="0"/>
              <a:cs typeface="B Nazanin" pitchFamily="2" charset="-78"/>
            </a:endParaRPr>
          </a:p>
          <a:p>
            <a:pPr lvl="0" algn="r" rtl="1" eaLnBrk="1" hangingPunct="1"/>
            <a:r>
              <a:rPr lang="fa-IR" altLang="en-US" sz="3000" b="1" dirty="0">
                <a:solidFill>
                  <a:prstClr val="black"/>
                </a:solidFill>
                <a:latin typeface="Calibri" pitchFamily="34" charset="0"/>
                <a:cs typeface="B Nazanin" panose="00000400000000000000" pitchFamily="2" charset="-78"/>
              </a:rPr>
              <a:t>نام نویسنده دوم</a:t>
            </a:r>
            <a:endParaRPr lang="en-US" altLang="en-US" sz="3000" b="1" dirty="0">
              <a:solidFill>
                <a:prstClr val="black"/>
              </a:solidFill>
              <a:latin typeface="Calibri" pitchFamily="34" charset="0"/>
              <a:cs typeface="B Nazanin" panose="00000400000000000000" pitchFamily="2" charset="-78"/>
            </a:endParaRPr>
          </a:p>
          <a:p>
            <a:pPr lvl="0" algn="r" rtl="1" eaLnBrk="1" hangingPunct="1"/>
            <a:r>
              <a:rPr lang="fa-IR" altLang="en-US" sz="3000" dirty="0">
                <a:solidFill>
                  <a:prstClr val="black"/>
                </a:solidFill>
                <a:latin typeface="Calibri" pitchFamily="34" charset="0"/>
                <a:cs typeface="B Nazanin" panose="00000400000000000000" pitchFamily="2" charset="-78"/>
              </a:rPr>
              <a:t>وابستگی نویسنده دوم</a:t>
            </a:r>
            <a:endParaRPr lang="en-US" altLang="en-US" sz="3000" dirty="0">
              <a:solidFill>
                <a:prstClr val="black"/>
              </a:solidFill>
              <a:latin typeface="Calibri" pitchFamily="34" charset="0"/>
              <a:cs typeface="B Nazanin" panose="00000400000000000000" pitchFamily="2" charset="-78"/>
            </a:endParaRPr>
          </a:p>
          <a:p>
            <a:pPr algn="r" rtl="1" eaLnBrk="1" hangingPunct="1"/>
            <a:endParaRPr lang="en-US" altLang="en-US" sz="3000" b="1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918017" y="8510355"/>
            <a:ext cx="83228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rIns="91432">
            <a:spAutoFit/>
          </a:bodyPr>
          <a:lstStyle>
            <a:lvl1pPr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fa-IR" altLang="en-US" sz="3000" b="1" dirty="0" err="1">
                <a:latin typeface="Calibri" pitchFamily="34" charset="0"/>
                <a:cs typeface="B Nazanin" panose="00000400000000000000" pitchFamily="2" charset="-78"/>
              </a:rPr>
              <a:t>واژه‌های</a:t>
            </a:r>
            <a:r>
              <a:rPr lang="fa-IR" altLang="en-US" sz="3000" b="1" dirty="0">
                <a:latin typeface="Calibri" pitchFamily="34" charset="0"/>
                <a:cs typeface="B Nazanin" panose="00000400000000000000" pitchFamily="2" charset="-78"/>
              </a:rPr>
              <a:t> کلیدی:</a:t>
            </a:r>
            <a:r>
              <a:rPr lang="fa-IR" altLang="en-US" sz="3000" dirty="0">
                <a:latin typeface="Calibri" pitchFamily="34" charset="0"/>
                <a:cs typeface="B Nazanin" panose="00000400000000000000" pitchFamily="2" charset="-78"/>
              </a:rPr>
              <a:t> واژه کلیدی 1، واژه کلیدی 2،...... </a:t>
            </a:r>
            <a:endParaRPr lang="en-US" altLang="en-US" sz="3000" dirty="0">
              <a:latin typeface="Calibri" pitchFamily="34" charset="0"/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236070" y="9530862"/>
            <a:ext cx="8004821" cy="1075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algn="r" rtl="1" eaLnBrk="1" hangingPunct="1"/>
            <a:r>
              <a:rPr lang="fa-IR" altLang="en-US" sz="4000" b="1" dirty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Nazanin" panose="00000400000000000000" pitchFamily="2" charset="-78"/>
              </a:rPr>
              <a:t>چکیده</a:t>
            </a:r>
            <a:endParaRPr lang="en-US" altLang="en-US" sz="4000" b="1" dirty="0">
              <a:solidFill>
                <a:srgbClr val="0045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Nazanin" panose="00000400000000000000" pitchFamily="2" charset="-78"/>
            </a:endParaRPr>
          </a:p>
          <a:p>
            <a:pPr algn="just" rtl="1" eaLnBrk="1" hangingPunct="1">
              <a:defRPr/>
            </a:pPr>
            <a:endParaRPr lang="fa-IR" altLang="en-US" sz="26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just" rtl="1" eaLnBrk="1" hangingPunct="1">
              <a:defRPr/>
            </a:pPr>
            <a:r>
              <a:rPr lang="fa-IR" altLang="en-US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برا</a:t>
            </a: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ی تهیه پوستر به نکات زیر دقت کنید:</a:t>
            </a:r>
          </a:p>
          <a:p>
            <a:pPr algn="just" rtl="1" eaLnBrk="1" hangingPunct="1">
              <a:defRPr/>
            </a:pPr>
            <a:endParaRPr lang="fa-IR" sz="26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82296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اندازه  قلم متن اصلی 26، </a:t>
            </a:r>
            <a:r>
              <a:rPr lang="en-US" sz="2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B </a:t>
            </a:r>
            <a:r>
              <a:rPr lang="en-US" sz="2400" b="1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Nazanin</a:t>
            </a: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برای متون فارسی می باشد. برای لغات انگلیسی از  فونت </a:t>
            </a:r>
            <a:r>
              <a:rPr lang="en-US" sz="2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Time New Romance</a:t>
            </a:r>
            <a:r>
              <a:rPr lang="fa-IR" sz="2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و دو سایز کوچکتر از اندازه قلم فارسی استفاده شود.</a:t>
            </a:r>
          </a:p>
          <a:p>
            <a:pPr marL="82296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اندازه فونت عنوان مقاله ۵۵ </a:t>
            </a:r>
            <a:r>
              <a:rPr lang="en-US" sz="2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B </a:t>
            </a:r>
            <a:r>
              <a:rPr lang="en-US" sz="2400" b="1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Titr</a:t>
            </a:r>
            <a:r>
              <a:rPr lang="fa-IR" sz="24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و زیرعنوان‌ها 40 می‌باشد.</a:t>
            </a:r>
          </a:p>
          <a:p>
            <a:pPr marL="82296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altLang="en-US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زیر عنوان 1 باید شامل چکیده مقاله باشد.</a:t>
            </a:r>
          </a:p>
          <a:p>
            <a:pPr marL="82296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altLang="en-US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آخرین زیرعنوان باید شامل چند مرجع منتخب استفاده شده در پوستر باشد.</a:t>
            </a:r>
          </a:p>
          <a:p>
            <a:pPr marL="82296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تمامی شکل‌ها و جداول ارائه شده باید دارای عنوان باشند.</a:t>
            </a:r>
          </a:p>
          <a:p>
            <a:pPr marL="82296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SA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ابعاد </a:t>
            </a: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پوستر</a:t>
            </a:r>
            <a:r>
              <a:rPr lang="ar-SA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: ابعاد</a:t>
            </a: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پوستر</a:t>
            </a:r>
            <a:r>
              <a:rPr lang="ar-SA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بین</a:t>
            </a: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841</a:t>
            </a:r>
            <a:r>
              <a:rPr lang="ar-SA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×</a:t>
            </a: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594(84.1 سانتیمتر عرض و 59.4 سانتیمتر طول) و به صورت افقی باشد.</a:t>
            </a:r>
          </a:p>
          <a:p>
            <a:pPr marL="82296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فاصله متن از لبه کاغذ باید ۲/۵ سانتیمتر باشد. </a:t>
            </a:r>
          </a:p>
          <a:p>
            <a:pPr marL="82296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پوستر باید در یک صفحه تهیه شود.</a:t>
            </a:r>
            <a:endParaRPr lang="en-US" sz="26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82296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فایل </a:t>
            </a:r>
            <a:r>
              <a:rPr lang="en-US" sz="2400" b="1" dirty="0" err="1">
                <a:latin typeface="Times New Roman" panose="02020603050405020304" pitchFamily="18" charset="0"/>
                <a:cs typeface="B Nazanin" panose="00000400000000000000" pitchFamily="2" charset="-78"/>
              </a:rPr>
              <a:t>pptx</a:t>
            </a: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پوستر باید در پنل کاربری آپلود شود.</a:t>
            </a:r>
          </a:p>
          <a:p>
            <a:pPr marL="82296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ar-SA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با توجه به فرمت ارائه شده برای مقالات</a:t>
            </a: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پوستر</a:t>
            </a: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،</a:t>
            </a:r>
            <a:r>
              <a:rPr lang="ar-SA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پژوهشگران </a:t>
            </a: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محترم</a:t>
            </a:r>
            <a:r>
              <a:rPr lang="ar-SA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تا تاریخ   </a:t>
            </a:r>
            <a:r>
              <a:rPr lang="fa-IR" sz="2600" b="1" dirty="0">
                <a:solidFill>
                  <a:srgbClr val="C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15 آذر ماه۱۴۰۳</a:t>
            </a: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ar-SA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فرصت دارند تا فایل</a:t>
            </a: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‌</a:t>
            </a:r>
            <a:r>
              <a:rPr lang="ar-SA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های خود را </a:t>
            </a:r>
            <a:r>
              <a:rPr lang="fa-IR" sz="26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در سایت آپلود نمایند.</a:t>
            </a:r>
          </a:p>
          <a:p>
            <a:pPr marL="822960" indent="-457200" algn="just" rtl="1" eaLnBrk="1" hangingPunct="1">
              <a:buFont typeface="Arial" panose="020B0604020202020204" pitchFamily="34" charset="0"/>
              <a:buChar char="•"/>
              <a:defRPr/>
            </a:pPr>
            <a:endParaRPr lang="fa-IR" sz="26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822960" indent="-457200" algn="just" rtl="1" eaLnBrk="1" hangingPunct="1">
              <a:buFont typeface="Arial" panose="020B0604020202020204" pitchFamily="34" charset="0"/>
              <a:buChar char="•"/>
              <a:defRPr/>
            </a:pPr>
            <a:endParaRPr lang="fa-IR" sz="26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0" algn="r" rtl="1" eaLnBrk="1" hangingPunct="1"/>
            <a:r>
              <a:rPr lang="fa-IR" sz="2600" b="1" dirty="0">
                <a:solidFill>
                  <a:srgbClr val="00457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365760" indent="0" algn="just" rtl="1" eaLnBrk="1" hangingPunct="1">
              <a:defRPr/>
            </a:pPr>
            <a:endParaRPr lang="fa-IR" sz="26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02229" y="6729046"/>
            <a:ext cx="8001000" cy="1402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algn="r" rtl="1" eaLnBrk="1" hangingPunct="1"/>
            <a:r>
              <a:rPr lang="fa-IR" sz="2600" b="1" dirty="0">
                <a:solidFill>
                  <a:srgbClr val="00457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0" algn="r" rtl="1" eaLnBrk="1" hangingPunct="1"/>
            <a:r>
              <a:rPr lang="fa-IR" altLang="en-US" sz="4000" b="1" dirty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Nazanin" panose="00000400000000000000" pitchFamily="2" charset="-78"/>
              </a:rPr>
              <a:t>نتایج و تحلیل</a:t>
            </a:r>
            <a:endParaRPr lang="en-US" altLang="en-US" sz="4000" b="1" dirty="0">
              <a:solidFill>
                <a:srgbClr val="0045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Nazanin" panose="00000400000000000000" pitchFamily="2" charset="-78"/>
            </a:endParaRPr>
          </a:p>
          <a:p>
            <a:pPr indent="0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نتایج طراحی و شبیه سازی (در صورت وجود)</a:t>
            </a: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en-US" altLang="en-US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en-US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en-US" altLang="en-US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en-US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en-US" altLang="en-US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en-US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en-US" altLang="en-US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en-US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en-US" altLang="en-US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0" algn="r" rtl="1" eaLnBrk="1" hangingPunct="1"/>
            <a:r>
              <a:rPr lang="fa-IR" altLang="en-US" sz="4000" b="1" dirty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Nazanin" panose="00000400000000000000" pitchFamily="2" charset="-78"/>
              </a:rPr>
              <a:t>نتیجه گیری</a:t>
            </a:r>
          </a:p>
          <a:p>
            <a:pPr indent="0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وجود بخش جمع‌بندي و نتيجه‌گيري پس از متن اصلي مقاله الزامي است.</a:t>
            </a: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365760" indent="0" algn="just" rtl="1" eaLnBrk="1" hangingPunct="1">
              <a:defRPr/>
            </a:pPr>
            <a:endParaRPr lang="fa-IR" sz="26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869149" y="6729046"/>
            <a:ext cx="8001000" cy="1402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rIns="91432"/>
          <a:lstStyle>
            <a:lvl1pPr indent="4572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079750" eaLnBrk="0" fontAlgn="base" hangingPunct="0">
              <a:spcBef>
                <a:spcPct val="0"/>
              </a:spcBef>
              <a:spcAft>
                <a:spcPct val="0"/>
              </a:spcAft>
              <a:defRPr sz="6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algn="r" rtl="1" eaLnBrk="1" hangingPunct="1"/>
            <a:r>
              <a:rPr lang="fa-IR" sz="2600" b="1" dirty="0">
                <a:solidFill>
                  <a:srgbClr val="00457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altLang="en-US" sz="4000" b="1" dirty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Nazanin" panose="00000400000000000000" pitchFamily="2" charset="-78"/>
              </a:rPr>
              <a:t>سوال و هدف تحقیق</a:t>
            </a:r>
            <a:endParaRPr lang="en-US" altLang="en-US" sz="4000" b="1" dirty="0">
              <a:solidFill>
                <a:srgbClr val="0045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Nazanin" panose="00000400000000000000" pitchFamily="2" charset="-78"/>
            </a:endParaRPr>
          </a:p>
          <a:p>
            <a:pPr indent="0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متن</a:t>
            </a:r>
            <a:endParaRPr lang="en-US" altLang="en-US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en-US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en-US" altLang="en-US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en-US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en-US" altLang="en-US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en-US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0" algn="r" rtl="1" eaLnBrk="1" hangingPunct="1"/>
            <a:endParaRPr lang="fa-IR" altLang="en-US" sz="4000" b="1" dirty="0">
              <a:solidFill>
                <a:srgbClr val="0045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Nazanin" panose="00000400000000000000" pitchFamily="2" charset="-78"/>
            </a:endParaRPr>
          </a:p>
          <a:p>
            <a:pPr indent="0" algn="r" rtl="1" eaLnBrk="1" hangingPunct="1"/>
            <a:r>
              <a:rPr lang="fa-IR" altLang="en-US" sz="4000" b="1" dirty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Nazanin" panose="00000400000000000000" pitchFamily="2" charset="-78"/>
              </a:rPr>
              <a:t>اطلاعات</a:t>
            </a:r>
            <a:endParaRPr lang="en-US" altLang="en-US" sz="4000" b="1" dirty="0">
              <a:solidFill>
                <a:srgbClr val="0045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Nazanin" panose="00000400000000000000" pitchFamily="2" charset="-78"/>
            </a:endParaRPr>
          </a:p>
          <a:p>
            <a:pPr indent="0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r>
              <a:rPr lang="fa-IR" alt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عکس‌ها و تصاویر از نظر اندازه و وضوح به صورت شفاف و گویا تنظیم شوند. تمامی شکل‌ها و جداول ارائه شده باید داراي عنوان و ارجاع به منابع باشند</a:t>
            </a:r>
            <a:r>
              <a:rPr lang="fa-IR" alt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altLang="en-US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en-US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en-US" altLang="en-US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en-US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0" algn="r" rtl="1" eaLnBrk="1" hangingPunct="1"/>
            <a:r>
              <a:rPr lang="fa-IR" altLang="en-US" sz="2800" b="1" dirty="0">
                <a:solidFill>
                  <a:srgbClr val="0045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Nazanin" panose="00000400000000000000" pitchFamily="2" charset="-78"/>
              </a:rPr>
              <a:t>مبانی نظری یا روش تحقیق</a:t>
            </a:r>
          </a:p>
          <a:p>
            <a:pPr indent="0" algn="just" rtl="1" eaLnBrk="1" hangingPunct="1">
              <a:defRPr/>
            </a:pPr>
            <a:endParaRPr lang="fa-IR" altLang="en-US" sz="18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r>
              <a:rPr lang="fa-IR" alt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متن</a:t>
            </a: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indent="449263" algn="just" rtl="1" eaLnBrk="1" hangingPunct="1">
              <a:defRPr/>
            </a:pPr>
            <a:endParaRPr lang="fa-IR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365760" indent="0" algn="just" rtl="1" eaLnBrk="1" hangingPunct="1">
              <a:defRPr/>
            </a:pPr>
            <a:endParaRPr lang="fa-IR" sz="26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5759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272</Words>
  <Application>Microsoft Office PowerPoint</Application>
  <PresentationFormat>Custom</PresentationFormat>
  <Paragraphs>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</vt:lpstr>
      <vt:lpstr>B Nazanin</vt:lpstr>
      <vt:lpstr>Arial</vt:lpstr>
      <vt:lpstr>Calibri Light</vt:lpstr>
      <vt:lpstr>Calibri</vt:lpstr>
      <vt:lpstr>Office Theme</vt:lpstr>
      <vt:lpstr>PowerPoint Presentation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hazrati</dc:creator>
  <cp:lastModifiedBy>unibon</cp:lastModifiedBy>
  <cp:revision>51</cp:revision>
  <dcterms:created xsi:type="dcterms:W3CDTF">2021-02-01T12:58:27Z</dcterms:created>
  <dcterms:modified xsi:type="dcterms:W3CDTF">2024-11-29T15:48:46Z</dcterms:modified>
</cp:coreProperties>
</file>