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</p:sldIdLst>
  <p:sldSz cx="30267275" cy="2139632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6201" autoAdjust="0"/>
  </p:normalViewPr>
  <p:slideViewPr>
    <p:cSldViewPr snapToGrid="0">
      <p:cViewPr varScale="1">
        <p:scale>
          <a:sx n="38" d="100"/>
          <a:sy n="38" d="100"/>
        </p:scale>
        <p:origin x="1260" y="84"/>
      </p:cViewPr>
      <p:guideLst>
        <p:guide orient="horz" pos="673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3501669"/>
            <a:ext cx="25727184" cy="7449091"/>
          </a:xfrm>
        </p:spPr>
        <p:txBody>
          <a:bodyPr anchor="b"/>
          <a:lstStyle>
            <a:lvl1pPr algn="ctr">
              <a:defRPr sz="18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11238025"/>
            <a:ext cx="22700456" cy="5165824"/>
          </a:xfrm>
        </p:spPr>
        <p:txBody>
          <a:bodyPr/>
          <a:lstStyle>
            <a:lvl1pPr marL="0" indent="0" algn="ctr">
              <a:buNone/>
              <a:defRPr sz="7488"/>
            </a:lvl1pPr>
            <a:lvl2pPr marL="1426418" indent="0" algn="ctr">
              <a:buNone/>
              <a:defRPr sz="6240"/>
            </a:lvl2pPr>
            <a:lvl3pPr marL="2852837" indent="0" algn="ctr">
              <a:buNone/>
              <a:defRPr sz="5616"/>
            </a:lvl3pPr>
            <a:lvl4pPr marL="4279255" indent="0" algn="ctr">
              <a:buNone/>
              <a:defRPr sz="4992"/>
            </a:lvl4pPr>
            <a:lvl5pPr marL="5705673" indent="0" algn="ctr">
              <a:buNone/>
              <a:defRPr sz="4992"/>
            </a:lvl5pPr>
            <a:lvl6pPr marL="7132091" indent="0" algn="ctr">
              <a:buNone/>
              <a:defRPr sz="4992"/>
            </a:lvl6pPr>
            <a:lvl7pPr marL="8558510" indent="0" algn="ctr">
              <a:buNone/>
              <a:defRPr sz="4992"/>
            </a:lvl7pPr>
            <a:lvl8pPr marL="9984928" indent="0" algn="ctr">
              <a:buNone/>
              <a:defRPr sz="4992"/>
            </a:lvl8pPr>
            <a:lvl9pPr marL="11411346" indent="0" algn="ctr">
              <a:buNone/>
              <a:defRPr sz="49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7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1139156"/>
            <a:ext cx="6526381" cy="181323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1139156"/>
            <a:ext cx="19200803" cy="181323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5334229"/>
            <a:ext cx="26105525" cy="8900275"/>
          </a:xfrm>
        </p:spPr>
        <p:txBody>
          <a:bodyPr anchor="b"/>
          <a:lstStyle>
            <a:lvl1pPr>
              <a:defRPr sz="18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14318704"/>
            <a:ext cx="26105525" cy="4680445"/>
          </a:xfrm>
        </p:spPr>
        <p:txBody>
          <a:bodyPr/>
          <a:lstStyle>
            <a:lvl1pPr marL="0" indent="0">
              <a:buNone/>
              <a:defRPr sz="7488">
                <a:solidFill>
                  <a:schemeClr val="tx1"/>
                </a:solidFill>
              </a:defRPr>
            </a:lvl1pPr>
            <a:lvl2pPr marL="1426418" indent="0">
              <a:buNone/>
              <a:defRPr sz="6240">
                <a:solidFill>
                  <a:schemeClr val="tx1">
                    <a:tint val="75000"/>
                  </a:schemeClr>
                </a:solidFill>
              </a:defRPr>
            </a:lvl2pPr>
            <a:lvl3pPr marL="2852837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3pPr>
            <a:lvl4pPr marL="4279255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4pPr>
            <a:lvl5pPr marL="5705673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5pPr>
            <a:lvl6pPr marL="7132091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6pPr>
            <a:lvl7pPr marL="8558510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7pPr>
            <a:lvl8pPr marL="9984928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8pPr>
            <a:lvl9pPr marL="11411346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5695781"/>
            <a:ext cx="12863592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5695781"/>
            <a:ext cx="12863592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139161"/>
            <a:ext cx="26105525" cy="41356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5245073"/>
            <a:ext cx="12804474" cy="2570529"/>
          </a:xfrm>
        </p:spPr>
        <p:txBody>
          <a:bodyPr anchor="b"/>
          <a:lstStyle>
            <a:lvl1pPr marL="0" indent="0">
              <a:buNone/>
              <a:defRPr sz="7488" b="1"/>
            </a:lvl1pPr>
            <a:lvl2pPr marL="1426418" indent="0">
              <a:buNone/>
              <a:defRPr sz="6240" b="1"/>
            </a:lvl2pPr>
            <a:lvl3pPr marL="2852837" indent="0">
              <a:buNone/>
              <a:defRPr sz="5616" b="1"/>
            </a:lvl3pPr>
            <a:lvl4pPr marL="4279255" indent="0">
              <a:buNone/>
              <a:defRPr sz="4992" b="1"/>
            </a:lvl4pPr>
            <a:lvl5pPr marL="5705673" indent="0">
              <a:buNone/>
              <a:defRPr sz="4992" b="1"/>
            </a:lvl5pPr>
            <a:lvl6pPr marL="7132091" indent="0">
              <a:buNone/>
              <a:defRPr sz="4992" b="1"/>
            </a:lvl6pPr>
            <a:lvl7pPr marL="8558510" indent="0">
              <a:buNone/>
              <a:defRPr sz="4992" b="1"/>
            </a:lvl7pPr>
            <a:lvl8pPr marL="9984928" indent="0">
              <a:buNone/>
              <a:defRPr sz="4992" b="1"/>
            </a:lvl8pPr>
            <a:lvl9pPr marL="11411346" indent="0">
              <a:buNone/>
              <a:defRPr sz="4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7815602"/>
            <a:ext cx="12804474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5245073"/>
            <a:ext cx="12867534" cy="2570529"/>
          </a:xfrm>
        </p:spPr>
        <p:txBody>
          <a:bodyPr anchor="b"/>
          <a:lstStyle>
            <a:lvl1pPr marL="0" indent="0">
              <a:buNone/>
              <a:defRPr sz="7488" b="1"/>
            </a:lvl1pPr>
            <a:lvl2pPr marL="1426418" indent="0">
              <a:buNone/>
              <a:defRPr sz="6240" b="1"/>
            </a:lvl2pPr>
            <a:lvl3pPr marL="2852837" indent="0">
              <a:buNone/>
              <a:defRPr sz="5616" b="1"/>
            </a:lvl3pPr>
            <a:lvl4pPr marL="4279255" indent="0">
              <a:buNone/>
              <a:defRPr sz="4992" b="1"/>
            </a:lvl4pPr>
            <a:lvl5pPr marL="5705673" indent="0">
              <a:buNone/>
              <a:defRPr sz="4992" b="1"/>
            </a:lvl5pPr>
            <a:lvl6pPr marL="7132091" indent="0">
              <a:buNone/>
              <a:defRPr sz="4992" b="1"/>
            </a:lvl6pPr>
            <a:lvl7pPr marL="8558510" indent="0">
              <a:buNone/>
              <a:defRPr sz="4992" b="1"/>
            </a:lvl7pPr>
            <a:lvl8pPr marL="9984928" indent="0">
              <a:buNone/>
              <a:defRPr sz="4992" b="1"/>
            </a:lvl8pPr>
            <a:lvl9pPr marL="11411346" indent="0">
              <a:buNone/>
              <a:defRPr sz="4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7815602"/>
            <a:ext cx="12867534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5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426422"/>
            <a:ext cx="9761984" cy="4992476"/>
          </a:xfrm>
        </p:spPr>
        <p:txBody>
          <a:bodyPr anchor="b"/>
          <a:lstStyle>
            <a:lvl1pPr>
              <a:defRPr sz="9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3080679"/>
            <a:ext cx="15322808" cy="15205259"/>
          </a:xfrm>
        </p:spPr>
        <p:txBody>
          <a:bodyPr/>
          <a:lstStyle>
            <a:lvl1pPr>
              <a:defRPr sz="9984"/>
            </a:lvl1pPr>
            <a:lvl2pPr>
              <a:defRPr sz="8736"/>
            </a:lvl2pPr>
            <a:lvl3pPr>
              <a:defRPr sz="7488"/>
            </a:lvl3pPr>
            <a:lvl4pPr>
              <a:defRPr sz="6240"/>
            </a:lvl4pPr>
            <a:lvl5pPr>
              <a:defRPr sz="6240"/>
            </a:lvl5pPr>
            <a:lvl6pPr>
              <a:defRPr sz="6240"/>
            </a:lvl6pPr>
            <a:lvl7pPr>
              <a:defRPr sz="6240"/>
            </a:lvl7pPr>
            <a:lvl8pPr>
              <a:defRPr sz="6240"/>
            </a:lvl8pPr>
            <a:lvl9pPr>
              <a:defRPr sz="6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6418897"/>
            <a:ext cx="9761984" cy="11891802"/>
          </a:xfrm>
        </p:spPr>
        <p:txBody>
          <a:bodyPr/>
          <a:lstStyle>
            <a:lvl1pPr marL="0" indent="0">
              <a:buNone/>
              <a:defRPr sz="4992"/>
            </a:lvl1pPr>
            <a:lvl2pPr marL="1426418" indent="0">
              <a:buNone/>
              <a:defRPr sz="4368"/>
            </a:lvl2pPr>
            <a:lvl3pPr marL="2852837" indent="0">
              <a:buNone/>
              <a:defRPr sz="3744"/>
            </a:lvl3pPr>
            <a:lvl4pPr marL="4279255" indent="0">
              <a:buNone/>
              <a:defRPr sz="3120"/>
            </a:lvl4pPr>
            <a:lvl5pPr marL="5705673" indent="0">
              <a:buNone/>
              <a:defRPr sz="3120"/>
            </a:lvl5pPr>
            <a:lvl6pPr marL="7132091" indent="0">
              <a:buNone/>
              <a:defRPr sz="3120"/>
            </a:lvl6pPr>
            <a:lvl7pPr marL="8558510" indent="0">
              <a:buNone/>
              <a:defRPr sz="3120"/>
            </a:lvl7pPr>
            <a:lvl8pPr marL="9984928" indent="0">
              <a:buNone/>
              <a:defRPr sz="3120"/>
            </a:lvl8pPr>
            <a:lvl9pPr marL="11411346" indent="0">
              <a:buNone/>
              <a:defRPr sz="3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426422"/>
            <a:ext cx="9761984" cy="4992476"/>
          </a:xfrm>
        </p:spPr>
        <p:txBody>
          <a:bodyPr anchor="b"/>
          <a:lstStyle>
            <a:lvl1pPr>
              <a:defRPr sz="9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3080679"/>
            <a:ext cx="15322808" cy="15205259"/>
          </a:xfrm>
        </p:spPr>
        <p:txBody>
          <a:bodyPr anchor="t"/>
          <a:lstStyle>
            <a:lvl1pPr marL="0" indent="0">
              <a:buNone/>
              <a:defRPr sz="9984"/>
            </a:lvl1pPr>
            <a:lvl2pPr marL="1426418" indent="0">
              <a:buNone/>
              <a:defRPr sz="8736"/>
            </a:lvl2pPr>
            <a:lvl3pPr marL="2852837" indent="0">
              <a:buNone/>
              <a:defRPr sz="7488"/>
            </a:lvl3pPr>
            <a:lvl4pPr marL="4279255" indent="0">
              <a:buNone/>
              <a:defRPr sz="6240"/>
            </a:lvl4pPr>
            <a:lvl5pPr marL="5705673" indent="0">
              <a:buNone/>
              <a:defRPr sz="6240"/>
            </a:lvl5pPr>
            <a:lvl6pPr marL="7132091" indent="0">
              <a:buNone/>
              <a:defRPr sz="6240"/>
            </a:lvl6pPr>
            <a:lvl7pPr marL="8558510" indent="0">
              <a:buNone/>
              <a:defRPr sz="6240"/>
            </a:lvl7pPr>
            <a:lvl8pPr marL="9984928" indent="0">
              <a:buNone/>
              <a:defRPr sz="6240"/>
            </a:lvl8pPr>
            <a:lvl9pPr marL="11411346" indent="0">
              <a:buNone/>
              <a:defRPr sz="62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6418897"/>
            <a:ext cx="9761984" cy="11891802"/>
          </a:xfrm>
        </p:spPr>
        <p:txBody>
          <a:bodyPr/>
          <a:lstStyle>
            <a:lvl1pPr marL="0" indent="0">
              <a:buNone/>
              <a:defRPr sz="4992"/>
            </a:lvl1pPr>
            <a:lvl2pPr marL="1426418" indent="0">
              <a:buNone/>
              <a:defRPr sz="4368"/>
            </a:lvl2pPr>
            <a:lvl3pPr marL="2852837" indent="0">
              <a:buNone/>
              <a:defRPr sz="3744"/>
            </a:lvl3pPr>
            <a:lvl4pPr marL="4279255" indent="0">
              <a:buNone/>
              <a:defRPr sz="3120"/>
            </a:lvl4pPr>
            <a:lvl5pPr marL="5705673" indent="0">
              <a:buNone/>
              <a:defRPr sz="3120"/>
            </a:lvl5pPr>
            <a:lvl6pPr marL="7132091" indent="0">
              <a:buNone/>
              <a:defRPr sz="3120"/>
            </a:lvl6pPr>
            <a:lvl7pPr marL="8558510" indent="0">
              <a:buNone/>
              <a:defRPr sz="3120"/>
            </a:lvl7pPr>
            <a:lvl8pPr marL="9984928" indent="0">
              <a:buNone/>
              <a:defRPr sz="3120"/>
            </a:lvl8pPr>
            <a:lvl9pPr marL="11411346" indent="0">
              <a:buNone/>
              <a:defRPr sz="3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1139161"/>
            <a:ext cx="26105525" cy="413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5695781"/>
            <a:ext cx="26105525" cy="1357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19831228"/>
            <a:ext cx="6810137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E4AD-26FF-47C9-8A3F-37AE192F5DA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19831228"/>
            <a:ext cx="10215205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19831228"/>
            <a:ext cx="6810137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2837" rtl="0" eaLnBrk="1" latinLnBrk="0" hangingPunct="1">
        <a:lnSpc>
          <a:spcPct val="90000"/>
        </a:lnSpc>
        <a:spcBef>
          <a:spcPct val="0"/>
        </a:spcBef>
        <a:buNone/>
        <a:defRPr sz="13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209" indent="-713209" algn="l" defTabSz="2852837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6" kern="1200">
          <a:solidFill>
            <a:schemeClr val="tx1"/>
          </a:solidFill>
          <a:latin typeface="+mn-lt"/>
          <a:ea typeface="+mn-ea"/>
          <a:cs typeface="+mn-cs"/>
        </a:defRPr>
      </a:lvl1pPr>
      <a:lvl2pPr marL="2139627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8" kern="1200">
          <a:solidFill>
            <a:schemeClr val="tx1"/>
          </a:solidFill>
          <a:latin typeface="+mn-lt"/>
          <a:ea typeface="+mn-ea"/>
          <a:cs typeface="+mn-cs"/>
        </a:defRPr>
      </a:lvl2pPr>
      <a:lvl3pPr marL="3566046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3pPr>
      <a:lvl4pPr marL="4992464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4pPr>
      <a:lvl5pPr marL="6418882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5pPr>
      <a:lvl6pPr marL="7845301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6pPr>
      <a:lvl7pPr marL="9271719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7pPr>
      <a:lvl8pPr marL="10698137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8pPr>
      <a:lvl9pPr marL="12124555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1pPr>
      <a:lvl2pPr marL="1426418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852837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3pPr>
      <a:lvl4pPr marL="4279255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4pPr>
      <a:lvl5pPr marL="5705673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5pPr>
      <a:lvl6pPr marL="7132091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6pPr>
      <a:lvl7pPr marL="8558510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7pPr>
      <a:lvl8pPr marL="9984928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8pPr>
      <a:lvl9pPr marL="11411346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9056" y="5076616"/>
            <a:ext cx="12844090" cy="651717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lIns="60437" rIns="6043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r" defTabSz="3082545" rtl="1" fontAlgn="auto">
              <a:spcBef>
                <a:spcPts val="0"/>
              </a:spcBef>
              <a:spcAft>
                <a:spcPts val="0"/>
              </a:spcAft>
              <a:defRPr sz="6000" b="1" spc="5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B Titr" pitchFamily="2" charset="-78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defRPr/>
            </a:pPr>
            <a:r>
              <a:rPr lang="en-US" sz="3635" dirty="0">
                <a:latin typeface="Times New Roman" pitchFamily="18" charset="0"/>
                <a:cs typeface="Times New Roman" pitchFamily="18" charset="0"/>
              </a:rPr>
              <a:t>Paper Title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99816" y="6642948"/>
            <a:ext cx="6296123" cy="16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437" rIns="60437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983" b="1" dirty="0">
                <a:latin typeface="Times New Roman" pitchFamily="18" charset="0"/>
                <a:cs typeface="Times New Roman" pitchFamily="18" charset="0"/>
              </a:rPr>
              <a:t>Authors Name/s</a:t>
            </a:r>
          </a:p>
          <a:p>
            <a:pPr lvl="0" eaLnBrk="1" hangingPunct="1"/>
            <a:r>
              <a:rPr lang="en-US" altLang="en-US" sz="198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8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1st Affiliation </a:t>
            </a:r>
            <a:r>
              <a:rPr lang="en-US" altLang="en-US" sz="1983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(Author)</a:t>
            </a:r>
          </a:p>
          <a:p>
            <a:pPr lvl="0" eaLnBrk="1" hangingPunct="1"/>
            <a:r>
              <a:rPr lang="en-US" altLang="en-US" sz="198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Authors Name/s</a:t>
            </a:r>
          </a:p>
          <a:p>
            <a:pPr lvl="0" eaLnBrk="1" hangingPunct="1"/>
            <a:r>
              <a:rPr lang="en-US" altLang="en-US" sz="198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8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2nd Affiliation </a:t>
            </a:r>
            <a:r>
              <a:rPr lang="en-US" altLang="en-US" sz="1983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(Author)</a:t>
            </a:r>
            <a:endParaRPr lang="en-US" altLang="en-US" sz="198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/>
            <a:endParaRPr lang="en-US" altLang="en-US" sz="198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19056" y="8519587"/>
            <a:ext cx="5879172" cy="3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437" rIns="60437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983" b="1" dirty="0">
                <a:latin typeface="Times New Roman" pitchFamily="18" charset="0"/>
                <a:cs typeface="Times New Roman" pitchFamily="18" charset="0"/>
              </a:rPr>
              <a:t>Index Terms: </a:t>
            </a:r>
            <a:r>
              <a:rPr lang="en-US" altLang="en-US" sz="1983" i="1" dirty="0">
                <a:latin typeface="Times New Roman" pitchFamily="18" charset="0"/>
                <a:cs typeface="Times New Roman" pitchFamily="18" charset="0"/>
              </a:rPr>
              <a:t>key word1, key words2, …</a:t>
            </a:r>
            <a:endParaRPr lang="en-US" altLang="en-US" sz="198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1546587" y="7695809"/>
            <a:ext cx="8229600" cy="1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37" rIns="60437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eaLnBrk="1" hangingPunct="1">
              <a:defRPr/>
            </a:pP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</a:t>
            </a:r>
            <a:r>
              <a:rPr lang="en-US" altLang="en-US" sz="2314" b="1" dirty="0" smtClean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314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1652" b="1" dirty="0"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defRPr/>
            </a:pP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</a:t>
            </a:r>
            <a:r>
              <a:rPr lang="en-US" altLang="en-US" sz="2314" b="1" dirty="0" smtClean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314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altLang="en-US" sz="165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999816" y="9175635"/>
            <a:ext cx="8229600" cy="1136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37" rIns="60437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eaLnBrk="1" hangingPunct="1">
              <a:defRPr/>
            </a:pP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1</a:t>
            </a: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1652" b="1" dirty="0">
                <a:latin typeface="Times New Roman" pitchFamily="18" charset="0"/>
                <a:cs typeface="Times New Roman" pitchFamily="18" charset="0"/>
              </a:rPr>
              <a:t>Tips for preparing your poster :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Abstract should be included on the “Sub-Title 1”.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References should be included on the last “Sub- Title.”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Font and size :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Paper Title : “Times News Romance”, 55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Sub-Title : “Time News Romance”, 35</a:t>
            </a:r>
          </a:p>
          <a:p>
            <a:pPr lvl="2" algn="just" eaLnBrk="1" hangingPunct="1">
              <a:buFontTx/>
              <a:buChar char="-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Main Text : “Time News Romance”, 25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Poster Dimensions: The dimensions of the poster are between </a:t>
            </a:r>
          </a:p>
          <a:p>
            <a:pPr marL="302209" lvl="1" indent="0" algn="just" eaLnBrk="1" hangingPunct="1"/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      841 × 594 (84.1 cm wide and 59.4 cm long) and horizontally.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The text distance from the edge of the paper should be 2/5 centimeters.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All Figures and Tables must have a Title</a:t>
            </a:r>
            <a:endParaRPr lang="fa-IR" altLang="en-US" sz="1652" dirty="0">
              <a:latin typeface="Times New Roman" pitchFamily="18" charset="0"/>
              <a:cs typeface="Times New Roman" pitchFamily="18" charset="0"/>
            </a:endParaRP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Upload file </a:t>
            </a:r>
            <a:r>
              <a:rPr lang="en-US" altLang="en-US" sz="1652" dirty="0" err="1">
                <a:latin typeface="Times New Roman" pitchFamily="18" charset="0"/>
                <a:cs typeface="Times New Roman" pitchFamily="18" charset="0"/>
              </a:rPr>
              <a:t>pptx</a:t>
            </a: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 format.</a:t>
            </a: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r>
              <a:rPr lang="en-US" altLang="en-US" sz="1652" dirty="0">
                <a:latin typeface="Times New Roman" pitchFamily="18" charset="0"/>
                <a:cs typeface="Times New Roman" pitchFamily="18" charset="0"/>
              </a:rPr>
              <a:t>Upload the file in your user account by </a:t>
            </a:r>
            <a:r>
              <a:rPr lang="en-US" altLang="en-US" sz="1652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October  11, 2024</a:t>
            </a:r>
            <a:r>
              <a:rPr lang="fa-IR" altLang="en-US" sz="1652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652" dirty="0" smtClean="0">
              <a:latin typeface="Times New Roman" pitchFamily="18" charset="0"/>
              <a:cs typeface="Times New Roman" pitchFamily="18" charset="0"/>
            </a:endParaRP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endParaRPr lang="en-US" altLang="en-US" sz="1652" dirty="0">
              <a:latin typeface="Times New Roman" pitchFamily="18" charset="0"/>
              <a:cs typeface="Times New Roman" pitchFamily="18" charset="0"/>
            </a:endParaRP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endParaRPr lang="en-US" altLang="en-US" sz="1652" dirty="0" smtClean="0">
              <a:latin typeface="Times New Roman" pitchFamily="18" charset="0"/>
              <a:cs typeface="Times New Roman" pitchFamily="18" charset="0"/>
            </a:endParaRPr>
          </a:p>
          <a:p>
            <a:pPr marL="604418" lvl="1" indent="-302209" algn="just" eaLnBrk="1" hangingPunct="1">
              <a:buFont typeface="Arial" panose="020B0604020202020204" pitchFamily="34" charset="0"/>
              <a:buChar char="•"/>
            </a:pPr>
            <a:endParaRPr lang="en-US" altLang="en-US" sz="1652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defRPr/>
            </a:pPr>
            <a:endParaRPr lang="en-US" altLang="en-US" sz="1652" dirty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defRPr/>
            </a:pP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2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altLang="en-US" sz="165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2209" lvl="1" indent="0" algn="just" eaLnBrk="1" hangingPunct="1"/>
            <a:endParaRPr lang="en-US" altLang="en-US" sz="1652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71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772729" y="5314067"/>
            <a:ext cx="3475490" cy="414266"/>
          </a:xfrm>
          <a:prstGeom prst="roundRect">
            <a:avLst>
              <a:gd name="adj" fmla="val 375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en-US" sz="198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Paper ID: </a:t>
            </a:r>
            <a:r>
              <a:rPr lang="en-US" altLang="en-US" sz="198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ntogp5-……….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21093359" y="7636133"/>
            <a:ext cx="8229600" cy="1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37" rIns="60437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eaLnBrk="1" hangingPunct="1">
              <a:defRPr/>
            </a:pPr>
            <a:r>
              <a:rPr lang="en-US" altLang="en-US" sz="2314" b="1" dirty="0" smtClean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</a:t>
            </a: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altLang="en-US" sz="165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defRPr/>
            </a:pPr>
            <a:endParaRPr lang="en-US" altLang="en-US" sz="2644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defRPr/>
            </a:pP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6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altLang="en-US" sz="165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defRPr/>
            </a:pPr>
            <a:r>
              <a:rPr lang="en-US" altLang="en-US" sz="2314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Sub-Title 7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altLang="en-US" sz="165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 indent="0" algn="just" eaLnBrk="1" hangingPunct="1"/>
            <a:endParaRPr lang="en-US" altLang="en-US" sz="1652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1652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5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176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Office Theme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hazrati</dc:creator>
  <cp:lastModifiedBy>A</cp:lastModifiedBy>
  <cp:revision>51</cp:revision>
  <dcterms:created xsi:type="dcterms:W3CDTF">2021-02-01T12:58:27Z</dcterms:created>
  <dcterms:modified xsi:type="dcterms:W3CDTF">2024-12-02T08:16:41Z</dcterms:modified>
</cp:coreProperties>
</file>